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762965c3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762965c3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762965c30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762965c30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762965c30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762965c30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762965c30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762965c30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762965c30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762965c30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Ronaldo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</a:rPr>
              <a:t>Aadhvik</a:t>
            </a:r>
            <a:endParaRPr sz="5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00">
              <a:solidFill>
                <a:schemeClr val="dk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166" y="110375"/>
            <a:ext cx="4375786" cy="246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Hometown and Age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40 years</a:t>
            </a:r>
            <a:endParaRPr sz="2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900"/>
              <a:t>Portuguese island of Madeira</a:t>
            </a:r>
            <a:endParaRPr sz="2900"/>
          </a:p>
        </p:txBody>
      </p:sp>
      <p:sp>
        <p:nvSpPr>
          <p:cNvPr id="63" name="Google Shape;63;p14"/>
          <p:cNvSpPr txBox="1"/>
          <p:nvPr/>
        </p:nvSpPr>
        <p:spPr>
          <a:xfrm>
            <a:off x="366375" y="1519575"/>
            <a:ext cx="3405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2976" y="1017725"/>
            <a:ext cx="3301823" cy="4125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934075" y="468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Soccer player </a:t>
            </a:r>
            <a:r>
              <a:rPr lang="en"/>
              <a:t>legend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Youtuber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Fashion entrepreneur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5200" y="1041200"/>
            <a:ext cx="6413126" cy="360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achievements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623400" y="8119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won five Ballon d'Or awards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record three UEFA Men's Player of the Year Awards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European Golden Shoes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6750" y="2505975"/>
            <a:ext cx="3543575" cy="276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E</a:t>
            </a:r>
            <a:r>
              <a:rPr lang="en" sz="1800">
                <a:solidFill>
                  <a:schemeClr val="dk2"/>
                </a:solidFill>
              </a:rPr>
              <a:t>ntrepreneur type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lifestyle entrepreneur leveraged his global fame as a soccer</a:t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300"/>
              <a:t>And played for lots of Manchester United, Real Madrid,Juventus, Al-Nassr. </a:t>
            </a:r>
            <a:endParaRPr sz="2300"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1075" y="1916700"/>
            <a:ext cx="2584020" cy="32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inspires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264725" y="1234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/>
              <a:t>I</a:t>
            </a:r>
            <a:r>
              <a:rPr lang="en" sz="2300"/>
              <a:t>t </a:t>
            </a:r>
            <a:r>
              <a:rPr lang="en" sz="2300"/>
              <a:t>inspires</a:t>
            </a:r>
            <a:r>
              <a:rPr lang="en" sz="2300"/>
              <a:t> me he was born on the same month and day and i play soccer</a:t>
            </a:r>
            <a:endParaRPr sz="2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